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63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29_ca_object_representations_media_3367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chéam n° 24 - 2018/2019 - La Grande Corniche (I), la grande route du Premier Empire - La Grande Corniche (II), le surprenant puits public sous la chaussée - L'action de la Marine dans la baie des Anges entre le XVIe et le XVIIIe siècles - Le palais Caïs de Pierlas à Nice -  Les fortifications de Sospel  du XVIe au XVIIIe siècle - Nouvelles recherches archéologiques à la Tour-sur-Tinée - A propos du livre de Jane Béguin: Bégo, quand les humains signifiaient le divin - A propos du livre de  Chantal Jègues-Wolkiewiez: Le "Chef de tribu" de la vallée des Merveilles(...) - 50 églises et chapelles gothiques du Comté de Nice et des pays de Vence et de Grasse (NUM-0152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2026-04-01T12:42:00Z</dcterms:created>
  <dcterms:modified xsi:type="dcterms:W3CDTF">2026-04-01T12:42:00Z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